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Отряд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«Экстрим»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Республиканского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проекта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«Самостоятельные дети» </a:t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МБОУ «СОШ №8 г. Нурлат»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«Мы –разные, но мы вместе!»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DSC006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838200"/>
            <a:ext cx="8305800" cy="60198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Содержимое 13" descr="DSC005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189817" cy="2392363"/>
          </a:xfrm>
        </p:spPr>
      </p:pic>
      <p:pic>
        <p:nvPicPr>
          <p:cNvPr id="15" name="Рисунок 14" descr="DSC005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0400" y="0"/>
            <a:ext cx="3149600" cy="2362200"/>
          </a:xfrm>
          <a:prstGeom prst="rect">
            <a:avLst/>
          </a:prstGeom>
        </p:spPr>
      </p:pic>
      <p:pic>
        <p:nvPicPr>
          <p:cNvPr id="16" name="Рисунок 15" descr="DSC005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94400" y="0"/>
            <a:ext cx="3149600" cy="2362200"/>
          </a:xfrm>
          <a:prstGeom prst="rect">
            <a:avLst/>
          </a:prstGeom>
        </p:spPr>
      </p:pic>
      <p:pic>
        <p:nvPicPr>
          <p:cNvPr id="17" name="Рисунок 16" descr="DSC006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3600" y="4724400"/>
            <a:ext cx="3200400" cy="2133600"/>
          </a:xfrm>
          <a:prstGeom prst="rect">
            <a:avLst/>
          </a:prstGeom>
        </p:spPr>
      </p:pic>
      <p:pic>
        <p:nvPicPr>
          <p:cNvPr id="18" name="Рисунок 17" descr="DSC006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94400" y="2362200"/>
            <a:ext cx="3149600" cy="2362200"/>
          </a:xfrm>
          <a:prstGeom prst="rect">
            <a:avLst/>
          </a:prstGeom>
        </p:spPr>
      </p:pic>
      <p:pic>
        <p:nvPicPr>
          <p:cNvPr id="19" name="Рисунок 18" descr="DSC0060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2343150"/>
            <a:ext cx="6019800" cy="45148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DSC006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 descr="DSC006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4400550"/>
            <a:ext cx="3276600" cy="2457450"/>
          </a:xfrm>
          <a:prstGeom prst="rect">
            <a:avLst/>
          </a:prstGeom>
        </p:spPr>
      </p:pic>
      <p:pic>
        <p:nvPicPr>
          <p:cNvPr id="7" name="Рисунок 6" descr="DSC006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28600" y="4495800"/>
            <a:ext cx="3149600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100" b="1" i="1" dirty="0" smtClean="0">
                <a:solidFill>
                  <a:srgbClr val="FF0000"/>
                </a:solidFill>
              </a:rPr>
              <a:t>Главе Нурлатского </a:t>
            </a:r>
            <a:r>
              <a:rPr lang="ru-RU" sz="3100" b="1" i="1" dirty="0" smtClean="0">
                <a:solidFill>
                  <a:srgbClr val="FF0000"/>
                </a:solidFill>
              </a:rPr>
              <a:t>муниципального </a:t>
            </a:r>
            <a:r>
              <a:rPr lang="ru-RU" sz="3100" b="1" i="1" dirty="0" smtClean="0">
                <a:solidFill>
                  <a:srgbClr val="FF0000"/>
                </a:solidFill>
              </a:rPr>
              <a:t>района </a:t>
            </a:r>
            <a:r>
              <a:rPr lang="ru-RU" sz="3100" b="1" i="1" dirty="0" err="1" smtClean="0">
                <a:solidFill>
                  <a:srgbClr val="FF0000"/>
                </a:solidFill>
              </a:rPr>
              <a:t>Наилю</a:t>
            </a:r>
            <a:r>
              <a:rPr lang="ru-RU" sz="3100" b="1" i="1" dirty="0" smtClean="0">
                <a:solidFill>
                  <a:srgbClr val="FF0000"/>
                </a:solidFill>
              </a:rPr>
              <a:t> </a:t>
            </a:r>
            <a:r>
              <a:rPr lang="ru-RU" sz="3100" b="1" i="1" dirty="0" err="1" smtClean="0">
                <a:solidFill>
                  <a:srgbClr val="FF0000"/>
                </a:solidFill>
              </a:rPr>
              <a:t>Шакировичу</a:t>
            </a:r>
            <a:r>
              <a:rPr lang="ru-RU" sz="3100" b="1" i="1" dirty="0" smtClean="0">
                <a:solidFill>
                  <a:srgbClr val="FF0000"/>
                </a:solidFill>
              </a:rPr>
              <a:t> Шарапову очень понравилась наша акция.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г. Нурлат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DSC006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371600"/>
            <a:ext cx="8534400" cy="5486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21</Words>
  <PresentationFormat>Экран (4:3)</PresentationFormat>
  <Paragraphs>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Отряд «Экстрим» Республиканского антинаркотического проекта «Самостоятельные дети»  МБОУ «СОШ №8 г. Нурлат» </vt:lpstr>
      <vt:lpstr>«Мы –разные, но мы вместе!»</vt:lpstr>
      <vt:lpstr>Слайд 3</vt:lpstr>
      <vt:lpstr> </vt:lpstr>
      <vt:lpstr>  Главе Нурлатского муниципального района Наилю Шакировичу Шарапову очень понравилась наша акция.  и г. Нурлат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Отряд «Экстрим» Республиканского антинаркотического проекта «Самостоятельные дети»  МБОУ «СОШ №8 г. Нурлат» </dc:title>
  <cp:lastModifiedBy>Paradise</cp:lastModifiedBy>
  <cp:revision>5</cp:revision>
  <dcterms:modified xsi:type="dcterms:W3CDTF">2013-08-31T19:00:03Z</dcterms:modified>
</cp:coreProperties>
</file>